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3" r:id="rId2"/>
    <p:sldId id="304" r:id="rId3"/>
    <p:sldId id="305" r:id="rId4"/>
    <p:sldId id="276" r:id="rId5"/>
    <p:sldId id="274" r:id="rId6"/>
    <p:sldId id="277" r:id="rId7"/>
    <p:sldId id="275" r:id="rId8"/>
    <p:sldId id="265" r:id="rId9"/>
    <p:sldId id="302" r:id="rId10"/>
    <p:sldId id="286" r:id="rId11"/>
    <p:sldId id="287" r:id="rId12"/>
    <p:sldId id="266" r:id="rId13"/>
    <p:sldId id="279" r:id="rId14"/>
    <p:sldId id="281" r:id="rId15"/>
    <p:sldId id="282" r:id="rId16"/>
    <p:sldId id="283" r:id="rId17"/>
    <p:sldId id="284" r:id="rId18"/>
    <p:sldId id="29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="" xmlns:p14="http://schemas.microsoft.com/office/powerpoint/2010/main">
        <p14:section name="6 point" id="{79846770-7970-473A-BD6A-01BD185F072A}">
          <p14:sldIdLst>
            <p14:sldId id="295"/>
            <p14:sldId id="297"/>
            <p14:sldId id="276"/>
            <p14:sldId id="274"/>
            <p14:sldId id="277"/>
            <p14:sldId id="275"/>
            <p14:sldId id="265"/>
            <p14:sldId id="302"/>
            <p14:sldId id="286"/>
            <p14:sldId id="287"/>
            <p14:sldId id="266"/>
            <p14:sldId id="279"/>
            <p14:sldId id="300"/>
            <p14:sldId id="281"/>
            <p14:sldId id="282"/>
            <p14:sldId id="283"/>
            <p14:sldId id="284"/>
            <p14:sldId id="29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0" autoAdjust="0"/>
    <p:restoredTop sz="94660"/>
  </p:normalViewPr>
  <p:slideViewPr>
    <p:cSldViewPr>
      <p:cViewPr>
        <p:scale>
          <a:sx n="70" d="100"/>
          <a:sy n="70" d="100"/>
        </p:scale>
        <p:origin x="-139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53AB6-FDD1-40FE-8F75-6CFC26B38F8F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4B643-FA2F-4C06-998B-BB8BE5B77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1841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F20C-A361-49C5-87E3-2E5B313FCD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4886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F20C-A361-49C5-87E3-2E5B313FCD1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286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041FA-B146-4DB2-A525-C2A4D1923646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34AA0-4E70-443E-8C2B-33046F065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37F8B-B0AF-4E85-98EC-DAB83F712052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8FD8A-F664-4C7C-B6C8-E82A8005A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6726A-4577-42EE-BF5D-DBD45F4B25AF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0CC9B-D067-4729-8A6F-AC1ED9AD3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18A35-65FC-4F02-AE16-7AAA3B1B72DC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D2DD4-6859-4776-A5F2-E0E922927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6601-E4A2-4A28-9167-B78317AB4C80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56F63-E120-4300-9AB8-5FA64A9DD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CD643-0CEF-403E-9004-5D392DBF6422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92036-0A62-4035-BD61-94803E1F2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2EFA6-E14E-4FCF-8F46-19C40FF4E12D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E44FE-4A17-4463-A889-A0D8473BF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76085-DFAA-462C-BC21-0D407BB8B8FC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F573E-1E9F-4217-BFBA-125C932CF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1B21A-F02F-4D0F-87A1-485698E98704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45283-D4F2-422B-9247-52384B5FA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63D04-40DC-4EA4-B9C4-599ED717BA12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3088B-5AB0-4F88-AFDE-E947958F7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E9377-FF45-4EAE-9BED-D5040BC86072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C2989-5292-488C-AEE8-5F4B9DC03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B8FA6B-24D9-4ED0-9F2E-6117F35FD147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F72AFF-449B-4DB9-8E87-D9EBB98C2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e661462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433874"/>
            <a:ext cx="6172200" cy="599025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71700" y="838200"/>
            <a:ext cx="4800600" cy="1327521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bn-BD" sz="13800" b="1" spc="-15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6600" spc="-15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323541" y="2367171"/>
            <a:ext cx="11791083" cy="212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7200" b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 জাকের মঞ্জিল আলিয়া মাদরাসা </a:t>
            </a:r>
            <a:endParaRPr lang="bn-BD" sz="7200" b="1" dirty="0" smtClean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b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 বিভাগ </a:t>
            </a:r>
            <a:r>
              <a:rPr lang="en-US" sz="6000" b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515" y="1"/>
            <a:ext cx="9185431" cy="686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2214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515" y="11724"/>
            <a:ext cx="9156515" cy="68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2214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514" y="0"/>
            <a:ext cx="91690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86000"/>
            <a:ext cx="3505200" cy="269675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98105"/>
            <a:ext cx="4114800" cy="273109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নিজস্ব মিলিশিয়া বাহিনী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9418" y="5420640"/>
            <a:ext cx="2479964" cy="120032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বাংলাদেশীবাহিনি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4982757"/>
            <a:ext cx="3200400" cy="175432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বাহিনি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47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76600"/>
            <a:ext cx="8458200" cy="228600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ছয় দফা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প্রস্তাব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কখন পেশ করেন ?</a:t>
            </a:r>
          </a:p>
          <a:p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ছয় দফা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প্রস্তাব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 পেশ ক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38600" y="1676400"/>
            <a:ext cx="1524000" cy="137160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371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581400" y="1524000"/>
            <a:ext cx="1399032" cy="97840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789237"/>
            <a:ext cx="8229600" cy="2773363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bn-BD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কোন ধরনের রাষ্ট্র হিসাবে গঠিত হবে তা বিশ্লেষণ কর।</a:t>
            </a:r>
          </a:p>
          <a:p>
            <a:r>
              <a:rPr lang="bn-BD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আঞ্চলিক সংহতি ও জাতীয় নিরাপত্তার জন্য প্রদেশগুলোতে কি ধরনের বাহিনী থাকবে ।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376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4000" y="3124200"/>
            <a:ext cx="8509000" cy="37338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অঞ্চলের জন্য কয়টি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</a:t>
            </a:r>
            <a:r>
              <a:rPr lang="bn-IN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তন্ত্র</a:t>
            </a:r>
            <a:r>
              <a:rPr lang="bn-BD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স্টেট ব্যাংক থাকবে?</a:t>
            </a:r>
          </a:p>
          <a:p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অঞ্চলের জন্য কয়টি মুদ্রা থাকবে ?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038600" y="1676400"/>
            <a:ext cx="1676400" cy="97840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  <a:sp3d prstMaterial="dkEdge"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514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11430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ছয় দফাকে 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উক্তিঠির পক্ষে তোমার মতামত দাও। </a:t>
            </a:r>
            <a:endParaRPr lang="en-US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886200" y="2209800"/>
            <a:ext cx="1371600" cy="1295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063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335137"/>
            <a:ext cx="91440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7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28700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826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2501823"/>
            <a:ext cx="4572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হাবিবুর রহমান </a:t>
            </a:r>
            <a:r>
              <a:rPr lang="en-US" sz="1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5FBD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5FBD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5FBD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400" b="1" dirty="0" smtClean="0">
                <a:solidFill>
                  <a:srgbClr val="25FB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b="1" dirty="0" smtClean="0">
                <a:solidFill>
                  <a:srgbClr val="25FB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b="1" dirty="0" smtClean="0">
                <a:solidFill>
                  <a:srgbClr val="25FB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bn-I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 জাকের মঞ্জিল আলিয়া মাদরাসা </a:t>
            </a:r>
            <a:endParaRPr lang="en-US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solidFill>
                  <a:srgbClr val="25FB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bn-I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01712-269813</a:t>
            </a:r>
          </a:p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GB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Jak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14600"/>
            <a:ext cx="2528733" cy="30208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662906" y="1074003"/>
            <a:ext cx="3509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  </a:t>
            </a:r>
            <a:endParaRPr lang="en-US" sz="48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4876800"/>
            <a:ext cx="366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Email: hrahman734@gmail.com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723"/>
            <a:ext cx="91565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5679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533400"/>
            <a:ext cx="9144000" cy="1951038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bn-IN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5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--------</a:t>
            </a:r>
            <a:endParaRPr lang="bn-IN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ছয় দফা 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প্রস্তাব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পেশ </a:t>
            </a:r>
            <a:r>
              <a:rPr lang="bn-BD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  তা </a:t>
            </a:r>
            <a:r>
              <a:rPr lang="en-US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 ।</a:t>
            </a:r>
            <a:endParaRPr lang="en-US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ধী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নতা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অর্জনে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দফার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bn-IN" sz="36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6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ছয় দফা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প্রস্তাবে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পাকিস্তানকে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ধরনের রাষ্ট্র হিসাবে গঠন করতে চেয়ে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র্ণনা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 </a:t>
            </a:r>
            <a:r>
              <a:rPr lang="bn-BD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bn-IN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bn-BD" sz="36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9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5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9009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430" y="0"/>
            <a:ext cx="91690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5773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515" y="2"/>
            <a:ext cx="9169027" cy="685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bn-IN" dirty="0" smtClean="0"/>
              <a:t>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পাকিস্তানের উভয় অঞ্চলের জন্য দুটি পৃথক এবং সহজে বিনিময় যোগ্য দুটি পৃথক মুদ্রা থাকবে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ph\Desktop\Sheikh-Muji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3344"/>
            <a:ext cx="1396471" cy="1219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1032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171</Words>
  <Application>Microsoft Office PowerPoint</Application>
  <PresentationFormat>On-screen Show (4:3)</PresentationFormat>
  <Paragraphs>38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শিখন ফল</vt:lpstr>
      <vt:lpstr>Slide 6</vt:lpstr>
      <vt:lpstr>Slide 7</vt:lpstr>
      <vt:lpstr>Slide 8</vt:lpstr>
      <vt:lpstr>ম</vt:lpstr>
      <vt:lpstr>Slide 10</vt:lpstr>
      <vt:lpstr>Slide 11</vt:lpstr>
      <vt:lpstr>Slide 12</vt:lpstr>
      <vt:lpstr>নিজস্ব মিলিশিয়া বাহিনী</vt:lpstr>
      <vt:lpstr>একক কাজ</vt:lpstr>
      <vt:lpstr>দলীয় কাজ</vt:lpstr>
      <vt:lpstr>মূল্যায়ন</vt:lpstr>
      <vt:lpstr>বাড়ীর কাজ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Mofizun Nur Khoka</dc:creator>
  <cp:lastModifiedBy>HABIBUR RAHMAN</cp:lastModifiedBy>
  <cp:revision>143</cp:revision>
  <dcterms:created xsi:type="dcterms:W3CDTF">2006-08-16T00:00:00Z</dcterms:created>
  <dcterms:modified xsi:type="dcterms:W3CDTF">2017-01-16T04:23:33Z</dcterms:modified>
</cp:coreProperties>
</file>